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9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8526-044B-4236-A058-AE19D125191C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d\bukva_d.wmv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d\bukva_d%20(2).wmv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oranimal.ru/national/park....id=129" TargetMode="External"/><Relationship Id="rId3" Type="http://schemas.openxmlformats.org/officeDocument/2006/relationships/hyperlink" Target="http://puzkarapuz.ru/" TargetMode="External"/><Relationship Id="rId7" Type="http://schemas.openxmlformats.org/officeDocument/2006/relationships/hyperlink" Target="http://knittingblog.net/%3Fp%3D123" TargetMode="External"/><Relationship Id="rId12" Type="http://schemas.openxmlformats.org/officeDocument/2006/relationships/hyperlink" Target="http://filmiki.arjlover.net/" TargetMode="External"/><Relationship Id="rId2" Type="http://schemas.openxmlformats.org/officeDocument/2006/relationships/hyperlink" Target="http://lenagol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ldensites.ru/item/176" TargetMode="External"/><Relationship Id="rId11" Type="http://schemas.openxmlformats.org/officeDocument/2006/relationships/hyperlink" Target="http://www.zoo-mag.ru/?id_grp=296" TargetMode="External"/><Relationship Id="rId5" Type="http://schemas.openxmlformats.org/officeDocument/2006/relationships/hyperlink" Target="http://elementy.ru/news/430833" TargetMode="External"/><Relationship Id="rId10" Type="http://schemas.openxmlformats.org/officeDocument/2006/relationships/hyperlink" Target="http://eco.rian.ru/discovery/20081003/151841793.html" TargetMode="External"/><Relationship Id="rId4" Type="http://schemas.openxmlformats.org/officeDocument/2006/relationships/hyperlink" Target="http://alphabook.ru/" TargetMode="External"/><Relationship Id="rId9" Type="http://schemas.openxmlformats.org/officeDocument/2006/relationships/hyperlink" Target="http://birds-photo.com/%3Fp%3D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1500174"/>
            <a:ext cx="303955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b="1" dirty="0"/>
              <a:t>БУКВА Д</a:t>
            </a:r>
          </a:p>
        </p:txBody>
      </p:sp>
      <p:pic>
        <p:nvPicPr>
          <p:cNvPr id="3" name="Рисунок 2" descr="ac1de083e3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857628"/>
            <a:ext cx="2286016" cy="1600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e35592f3136958bcba219256052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6934" y="928670"/>
            <a:ext cx="2253301" cy="2143140"/>
          </a:xfrm>
          <a:prstGeom prst="rect">
            <a:avLst/>
          </a:prstGeom>
        </p:spPr>
      </p:pic>
      <p:pic>
        <p:nvPicPr>
          <p:cNvPr id="3" name="Рисунок 2" descr="9ae31da2e9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286124"/>
            <a:ext cx="2299964" cy="2795904"/>
          </a:xfrm>
          <a:prstGeom prst="rect">
            <a:avLst/>
          </a:prstGeom>
        </p:spPr>
      </p:pic>
      <p:pic>
        <p:nvPicPr>
          <p:cNvPr id="4" name="Рисунок 3" descr="ae4909597cb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928670"/>
            <a:ext cx="2637710" cy="1071570"/>
          </a:xfrm>
          <a:prstGeom prst="rect">
            <a:avLst/>
          </a:prstGeom>
        </p:spPr>
      </p:pic>
      <p:pic>
        <p:nvPicPr>
          <p:cNvPr id="5" name="Рисунок 4" descr="c12b8b59e9e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928670"/>
            <a:ext cx="2150582" cy="1785950"/>
          </a:xfrm>
          <a:prstGeom prst="rect">
            <a:avLst/>
          </a:prstGeom>
        </p:spPr>
      </p:pic>
      <p:pic>
        <p:nvPicPr>
          <p:cNvPr id="6" name="Рисунок 5" descr="delf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643182"/>
            <a:ext cx="1781292" cy="1748508"/>
          </a:xfrm>
          <a:prstGeom prst="rect">
            <a:avLst/>
          </a:prstGeom>
        </p:spPr>
      </p:pic>
      <p:pic>
        <p:nvPicPr>
          <p:cNvPr id="7" name="Рисунок 6" descr="1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3214686"/>
            <a:ext cx="1211338" cy="928694"/>
          </a:xfrm>
          <a:prstGeom prst="rect">
            <a:avLst/>
          </a:prstGeom>
        </p:spPr>
      </p:pic>
      <p:pic>
        <p:nvPicPr>
          <p:cNvPr id="8" name="Рисунок 7" descr="bc597dd04bf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4643446"/>
            <a:ext cx="1204064" cy="19508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kva_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89577">
            <a:off x="3061797" y="720258"/>
            <a:ext cx="2870038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В мире не бывает доктора добрей. </a:t>
            </a:r>
            <a:br>
              <a:rPr lang="ru-RU" b="1" dirty="0"/>
            </a:br>
            <a:r>
              <a:rPr lang="ru-RU" b="1" dirty="0"/>
              <a:t>Всем он помогает: доктор - друг детей. </a:t>
            </a:r>
            <a:br>
              <a:rPr lang="ru-RU" b="1" dirty="0"/>
            </a:br>
            <a:r>
              <a:rPr lang="ru-RU" b="1" dirty="0"/>
              <a:t>К доктору ходите, маленькие дети, </a:t>
            </a:r>
            <a:br>
              <a:rPr lang="ru-RU" b="1" dirty="0"/>
            </a:br>
            <a:r>
              <a:rPr lang="ru-RU" b="1" dirty="0"/>
              <a:t>Этот самый доктор лучше всех на свете! </a:t>
            </a:r>
          </a:p>
        </p:txBody>
      </p:sp>
      <p:pic>
        <p:nvPicPr>
          <p:cNvPr id="5" name="Рисунок 4" descr="b551cdbc434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86124"/>
            <a:ext cx="1377286" cy="3143273"/>
          </a:xfrm>
          <a:prstGeom prst="rect">
            <a:avLst/>
          </a:prstGeom>
        </p:spPr>
      </p:pic>
      <p:pic>
        <p:nvPicPr>
          <p:cNvPr id="6" name="Рисунок 5" descr="fe7a31c6cb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929066"/>
            <a:ext cx="1458129" cy="2465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86710" y="357166"/>
            <a:ext cx="92869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714356"/>
            <a:ext cx="132440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b="1" dirty="0"/>
              <a:t>Д </a:t>
            </a:r>
            <a:r>
              <a:rPr lang="ru-RU" sz="6000" b="1" dirty="0" err="1"/>
              <a:t>д</a:t>
            </a:r>
            <a:endParaRPr lang="ru-RU" sz="6000" b="1" dirty="0"/>
          </a:p>
        </p:txBody>
      </p:sp>
      <p:pic>
        <p:nvPicPr>
          <p:cNvPr id="5" name="bukva_d (2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1988840"/>
            <a:ext cx="499255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71480"/>
            <a:ext cx="4714908" cy="8572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ДИКОБРАЗ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2865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5" descr="3648776_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264318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Содержимое 7" descr="egiky1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215188" y="4786313"/>
            <a:ext cx="1619250" cy="1714500"/>
          </a:xfrm>
        </p:spPr>
      </p:pic>
      <p:sp>
        <p:nvSpPr>
          <p:cNvPr id="9" name="TextBox 8"/>
          <p:cNvSpPr txBox="1"/>
          <p:nvPr/>
        </p:nvSpPr>
        <p:spPr>
          <a:xfrm>
            <a:off x="285750" y="2857500"/>
            <a:ext cx="3065463" cy="19383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Старый Ёж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 лесах Кавказа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Как-то встретил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ДИКОБРАЗА.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/>
              <a:t>Ну и ну! –воскликнул Ёж.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/>
              <a:t> На кого же ты похож!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428604"/>
            <a:ext cx="128588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594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http://Lenagold.ru</a:t>
            </a:r>
            <a:r>
              <a:rPr lang="en-US" dirty="0"/>
              <a:t>  – </a:t>
            </a:r>
            <a:r>
              <a:rPr lang="ru-RU" dirty="0"/>
              <a:t>дети, дельфин, дом, диван, дед мороз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928670"/>
            <a:ext cx="418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http://Puzkarapuz.ru</a:t>
            </a:r>
            <a:r>
              <a:rPr lang="en-US" dirty="0"/>
              <a:t>  – </a:t>
            </a:r>
            <a:r>
              <a:rPr lang="ru-RU" dirty="0"/>
              <a:t>рамка с доктором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313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4 слайде стихи Б. </a:t>
            </a:r>
            <a:r>
              <a:rPr lang="ru-RU" dirty="0" err="1"/>
              <a:t>Заходера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928802"/>
            <a:ext cx="708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3 слайде стихи из сборника «Алфавит» авторов Дружининой М. В.,</a:t>
            </a:r>
          </a:p>
          <a:p>
            <a:r>
              <a:rPr lang="ru-RU" dirty="0"/>
              <a:t>Новиковой И., Журавлёвой О., Кротова 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2643182"/>
            <a:ext cx="730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Слайды с написанием письменных букв из презентации </a:t>
            </a:r>
            <a:r>
              <a:rPr lang="ru-RU" dirty="0" err="1"/>
              <a:t>Чулихиной</a:t>
            </a:r>
            <a:r>
              <a:rPr lang="ru-RU" dirty="0"/>
              <a:t> Е. А.</a:t>
            </a:r>
          </a:p>
          <a:p>
            <a:r>
              <a:rPr lang="ru-RU" dirty="0"/>
              <a:t>«Анимированный плакат Письменные буквы русского алфавита».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Аудиофайл</a:t>
            </a:r>
            <a:r>
              <a:rPr lang="ru-RU" dirty="0"/>
              <a:t> для ролика взят с сайта </a:t>
            </a:r>
            <a:r>
              <a:rPr lang="en-US" dirty="0">
                <a:hlinkClick r:id="rId4"/>
              </a:rPr>
              <a:t>http://alphabook.ru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143380"/>
            <a:ext cx="63514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http://elementy.ru/news/430833</a:t>
            </a:r>
            <a:r>
              <a:rPr lang="en-US" dirty="0"/>
              <a:t>  – </a:t>
            </a:r>
            <a:r>
              <a:rPr lang="ru-RU" dirty="0"/>
              <a:t>лес</a:t>
            </a:r>
          </a:p>
          <a:p>
            <a:r>
              <a:rPr lang="en-US" u="sng" dirty="0">
                <a:hlinkClick r:id="rId6"/>
              </a:rPr>
              <a:t>www.goldensites.ru/item/176</a:t>
            </a:r>
            <a:r>
              <a:rPr lang="en-US" dirty="0"/>
              <a:t> - </a:t>
            </a:r>
            <a:r>
              <a:rPr lang="ru-RU" dirty="0"/>
              <a:t>дятел</a:t>
            </a:r>
          </a:p>
          <a:p>
            <a:r>
              <a:rPr lang="en-US" dirty="0">
                <a:hlinkClick r:id="rId7"/>
              </a:rPr>
              <a:t>http://knittingblog.net/%3Fp%3D123</a:t>
            </a:r>
            <a:r>
              <a:rPr lang="en-US" dirty="0"/>
              <a:t>  – </a:t>
            </a:r>
            <a:r>
              <a:rPr lang="ru-RU" dirty="0"/>
              <a:t>дятел</a:t>
            </a:r>
          </a:p>
          <a:p>
            <a:r>
              <a:rPr lang="en-US" u="sng" dirty="0">
                <a:hlinkClick r:id="rId8"/>
              </a:rPr>
              <a:t>www</a:t>
            </a:r>
            <a:r>
              <a:rPr lang="ru-RU" u="sng" dirty="0">
                <a:hlinkClick r:id="rId8"/>
              </a:rPr>
              <a:t>.</a:t>
            </a:r>
            <a:r>
              <a:rPr lang="en-US" u="sng" dirty="0" err="1">
                <a:hlinkClick r:id="rId8"/>
              </a:rPr>
              <a:t>floranimal</a:t>
            </a:r>
            <a:r>
              <a:rPr lang="ru-RU" u="sng" dirty="0">
                <a:hlinkClick r:id="rId8"/>
              </a:rPr>
              <a:t>.</a:t>
            </a:r>
            <a:r>
              <a:rPr lang="en-US" u="sng" dirty="0" err="1">
                <a:hlinkClick r:id="rId8"/>
              </a:rPr>
              <a:t>ru</a:t>
            </a:r>
            <a:r>
              <a:rPr lang="ru-RU" u="sng" dirty="0">
                <a:hlinkClick r:id="rId8"/>
              </a:rPr>
              <a:t>/</a:t>
            </a:r>
            <a:r>
              <a:rPr lang="en-US" u="sng" dirty="0">
                <a:hlinkClick r:id="rId8"/>
              </a:rPr>
              <a:t>national</a:t>
            </a:r>
            <a:r>
              <a:rPr lang="ru-RU" u="sng" dirty="0">
                <a:hlinkClick r:id="rId8"/>
              </a:rPr>
              <a:t>/</a:t>
            </a:r>
            <a:r>
              <a:rPr lang="en-US" u="sng" dirty="0">
                <a:hlinkClick r:id="rId8"/>
              </a:rPr>
              <a:t>park</a:t>
            </a:r>
            <a:r>
              <a:rPr lang="ru-RU" u="sng" dirty="0">
                <a:hlinkClick r:id="rId8"/>
              </a:rPr>
              <a:t>....</a:t>
            </a:r>
            <a:r>
              <a:rPr lang="en-US" u="sng" dirty="0">
                <a:hlinkClick r:id="rId8"/>
              </a:rPr>
              <a:t>id</a:t>
            </a:r>
            <a:r>
              <a:rPr lang="ru-RU" u="sng" dirty="0">
                <a:hlinkClick r:id="rId8"/>
              </a:rPr>
              <a:t>%3</a:t>
            </a:r>
            <a:r>
              <a:rPr lang="en-US" u="sng" dirty="0">
                <a:hlinkClick r:id="rId8"/>
              </a:rPr>
              <a:t>D</a:t>
            </a:r>
            <a:r>
              <a:rPr lang="ru-RU" u="sng" dirty="0">
                <a:hlinkClick r:id="rId8"/>
              </a:rPr>
              <a:t>129</a:t>
            </a:r>
            <a:r>
              <a:rPr lang="en-US" dirty="0"/>
              <a:t> </a:t>
            </a:r>
            <a:r>
              <a:rPr lang="ru-RU" dirty="0"/>
              <a:t>– дятел</a:t>
            </a:r>
          </a:p>
          <a:p>
            <a:r>
              <a:rPr lang="en-US" dirty="0">
                <a:hlinkClick r:id="rId9"/>
              </a:rPr>
              <a:t>http://birds-photo.com/%3Fp%3D38</a:t>
            </a:r>
            <a:r>
              <a:rPr lang="en-US" dirty="0"/>
              <a:t>  – </a:t>
            </a:r>
            <a:r>
              <a:rPr lang="ru-RU" dirty="0"/>
              <a:t>дятел</a:t>
            </a:r>
          </a:p>
          <a:p>
            <a:r>
              <a:rPr lang="en-US" u="sng" dirty="0">
                <a:hlinkClick r:id="rId10"/>
              </a:rPr>
              <a:t>http</a:t>
            </a:r>
            <a:r>
              <a:rPr lang="ru-RU" u="sng" dirty="0">
                <a:hlinkClick r:id="rId10"/>
              </a:rPr>
              <a:t>://</a:t>
            </a:r>
            <a:r>
              <a:rPr lang="en-US" u="sng" dirty="0">
                <a:hlinkClick r:id="rId10"/>
              </a:rPr>
              <a:t>eco</a:t>
            </a:r>
            <a:r>
              <a:rPr lang="ru-RU" u="sng" dirty="0">
                <a:hlinkClick r:id="rId10"/>
              </a:rPr>
              <a:t>.</a:t>
            </a:r>
            <a:r>
              <a:rPr lang="en-US" u="sng" dirty="0" err="1">
                <a:hlinkClick r:id="rId10"/>
              </a:rPr>
              <a:t>rian</a:t>
            </a:r>
            <a:r>
              <a:rPr lang="ru-RU" u="sng" dirty="0">
                <a:hlinkClick r:id="rId10"/>
              </a:rPr>
              <a:t>.</a:t>
            </a:r>
            <a:r>
              <a:rPr lang="en-US" u="sng" dirty="0" err="1">
                <a:hlinkClick r:id="rId10"/>
              </a:rPr>
              <a:t>ru</a:t>
            </a:r>
            <a:r>
              <a:rPr lang="ru-RU" u="sng" dirty="0">
                <a:hlinkClick r:id="rId10"/>
              </a:rPr>
              <a:t>/</a:t>
            </a:r>
            <a:r>
              <a:rPr lang="en-US" u="sng" dirty="0">
                <a:hlinkClick r:id="rId10"/>
              </a:rPr>
              <a:t>discovery</a:t>
            </a:r>
            <a:r>
              <a:rPr lang="ru-RU" u="sng" dirty="0">
                <a:hlinkClick r:id="rId10"/>
              </a:rPr>
              <a:t>/20081003/151841793.</a:t>
            </a:r>
            <a:r>
              <a:rPr lang="en-US" u="sng" dirty="0">
                <a:hlinkClick r:id="rId10"/>
              </a:rPr>
              <a:t>html</a:t>
            </a:r>
            <a:r>
              <a:rPr lang="ru-RU" dirty="0"/>
              <a:t> - короед</a:t>
            </a:r>
          </a:p>
          <a:p>
            <a:r>
              <a:rPr lang="ru-RU" u="sng" dirty="0" err="1">
                <a:hlinkClick r:id="rId11"/>
              </a:rPr>
              <a:t>www.zoo-mag.ru</a:t>
            </a:r>
            <a:r>
              <a:rPr lang="ru-RU" u="sng" dirty="0">
                <a:hlinkClick r:id="rId11"/>
              </a:rPr>
              <a:t>/%3Fid_grp%3D296</a:t>
            </a:r>
            <a:r>
              <a:rPr lang="ru-RU" dirty="0"/>
              <a:t> - дуб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500438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http://filmiki.arjlover.net/</a:t>
            </a:r>
            <a:r>
              <a:rPr lang="ru-RU" dirty="0"/>
              <a:t> - мультфильм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254</Words>
  <Application>Microsoft Office PowerPoint</Application>
  <PresentationFormat>Экран (4:3)</PresentationFormat>
  <Paragraphs>29</Paragraphs>
  <Slides>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УЧИМ БУКВЫ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ДИКОБРАЗ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БУКВЫ</dc:title>
  <dc:creator>Admin</dc:creator>
  <cp:lastModifiedBy>Ярослав Зайцев</cp:lastModifiedBy>
  <cp:revision>10</cp:revision>
  <dcterms:created xsi:type="dcterms:W3CDTF">2010-06-05T13:59:42Z</dcterms:created>
  <dcterms:modified xsi:type="dcterms:W3CDTF">2024-09-28T16:03:16Z</dcterms:modified>
</cp:coreProperties>
</file>